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0691813" cy="7559675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11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51939-583A-47FF-8ABA-D3BC485D26CE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E07E3-89BC-43D3-BC66-E1D7434A5B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9723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51939-583A-47FF-8ABA-D3BC485D26CE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E07E3-89BC-43D3-BC66-E1D7434A5B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8937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51939-583A-47FF-8ABA-D3BC485D26CE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E07E3-89BC-43D3-BC66-E1D7434A5B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8157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51939-583A-47FF-8ABA-D3BC485D26CE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E07E3-89BC-43D3-BC66-E1D7434A5B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076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51939-583A-47FF-8ABA-D3BC485D26CE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E07E3-89BC-43D3-BC66-E1D7434A5B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69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51939-583A-47FF-8ABA-D3BC485D26CE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E07E3-89BC-43D3-BC66-E1D7434A5B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2654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51939-583A-47FF-8ABA-D3BC485D26CE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E07E3-89BC-43D3-BC66-E1D7434A5B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7015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51939-583A-47FF-8ABA-D3BC485D26CE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E07E3-89BC-43D3-BC66-E1D7434A5B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8516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51939-583A-47FF-8ABA-D3BC485D26CE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E07E3-89BC-43D3-BC66-E1D7434A5B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1898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51939-583A-47FF-8ABA-D3BC485D26CE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E07E3-89BC-43D3-BC66-E1D7434A5B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0571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51939-583A-47FF-8ABA-D3BC485D26CE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E07E3-89BC-43D3-BC66-E1D7434A5B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0906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051939-583A-47FF-8ABA-D3BC485D26CE}" type="datetimeFigureOut">
              <a:rPr lang="fr-FR" smtClean="0"/>
              <a:t>09/10/2024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E07E3-89BC-43D3-BC66-E1D7434A5B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1628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5" t="10903" r="2551" b="9485"/>
          <a:stretch/>
        </p:blipFill>
        <p:spPr>
          <a:xfrm>
            <a:off x="625205" y="1119188"/>
            <a:ext cx="9510712" cy="566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968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9" t="11002" r="2496" b="8897"/>
          <a:stretch/>
        </p:blipFill>
        <p:spPr>
          <a:xfrm>
            <a:off x="618976" y="1153555"/>
            <a:ext cx="9509760" cy="5697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094899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0</Words>
  <Application>Microsoft Office PowerPoint</Application>
  <PresentationFormat>Personnalisé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Christophe Le Comte</dc:creator>
  <cp:lastModifiedBy>Christophe Le Comte</cp:lastModifiedBy>
  <cp:revision>1</cp:revision>
  <dcterms:created xsi:type="dcterms:W3CDTF">2024-10-09T13:08:50Z</dcterms:created>
  <dcterms:modified xsi:type="dcterms:W3CDTF">2024-10-09T13:15:00Z</dcterms:modified>
</cp:coreProperties>
</file>