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15122525"/>
  <p:notesSz cx="6805613" cy="9944100"/>
  <p:defaultTextStyle>
    <a:defPPr>
      <a:defRPr lang="fr-FR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620" y="1854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0" cy="324154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82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26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605604"/>
            <a:ext cx="2406015" cy="129031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605604"/>
            <a:ext cx="7039822" cy="129031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39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07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85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3528591"/>
            <a:ext cx="4722918" cy="998016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3528591"/>
            <a:ext cx="4722918" cy="998016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80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3385067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4795801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3385067"/>
            <a:ext cx="4726631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4795801"/>
            <a:ext cx="4726631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38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32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84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3164530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21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10585767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11835477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0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3528591"/>
            <a:ext cx="9624060" cy="9980167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6C4B-2488-4472-AE78-52D8BA6B3E8A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B826-82A0-4391-BA41-CBA6BAB29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30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69359" y="6450301"/>
            <a:ext cx="6577541" cy="303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7221" y="7327415"/>
            <a:ext cx="4752119" cy="219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82" y="12053128"/>
            <a:ext cx="6643718" cy="306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58" y="6553150"/>
            <a:ext cx="5965956" cy="275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40" y="4680942"/>
            <a:ext cx="4549002" cy="210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2950"/>
            <a:ext cx="4430738" cy="204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89902" y="10070410"/>
            <a:ext cx="4795172" cy="221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96"/>
            <a:ext cx="10651020" cy="492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ACAEAB"/>
              </a:clrFrom>
              <a:clrTo>
                <a:srgbClr val="ACAE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4" y="4362936"/>
            <a:ext cx="2720819" cy="27208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72" y="8688920"/>
            <a:ext cx="8283141" cy="382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5"/>
          <a:stretch/>
        </p:blipFill>
        <p:spPr>
          <a:xfrm rot="5400000">
            <a:off x="6367387" y="9924951"/>
            <a:ext cx="3649378" cy="194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58" y="10971190"/>
            <a:ext cx="2163876" cy="2163876"/>
          </a:xfrm>
          <a:prstGeom prst="ellipse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2" y="4492537"/>
            <a:ext cx="3051164" cy="3051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31"/>
          <p:cNvSpPr/>
          <p:nvPr/>
        </p:nvSpPr>
        <p:spPr>
          <a:xfrm>
            <a:off x="430486" y="680749"/>
            <a:ext cx="5616624" cy="2860358"/>
          </a:xfrm>
          <a:prstGeom prst="roundRect">
            <a:avLst/>
          </a:prstGeom>
          <a:solidFill>
            <a:srgbClr val="FF0000">
              <a:alpha val="69804"/>
            </a:srgb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SAMEDI</a:t>
            </a:r>
          </a:p>
          <a:p>
            <a:pPr algn="ctr"/>
            <a:r>
              <a:rPr lang="fr-FR" sz="5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11</a:t>
            </a:r>
            <a:r>
              <a:rPr lang="fr-FR" sz="5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 </a:t>
            </a:r>
            <a:r>
              <a:rPr lang="fr-FR" sz="5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MARS</a:t>
            </a:r>
            <a:r>
              <a:rPr lang="fr-FR" sz="5400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 </a:t>
            </a:r>
            <a:r>
              <a:rPr lang="fr-FR" sz="5400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2023</a:t>
            </a:r>
          </a:p>
          <a:p>
            <a:pPr algn="ctr"/>
            <a:r>
              <a:rPr lang="fr-FR" sz="28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14h PARIS - REPUBLIQUE</a:t>
            </a:r>
            <a:endParaRPr lang="fr-FR" sz="2800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BOLD" panose="02000603030000020004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" y="12366253"/>
            <a:ext cx="5965956" cy="275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4751580" y="4752950"/>
            <a:ext cx="5616624" cy="2962513"/>
          </a:xfrm>
          <a:prstGeom prst="roundRect">
            <a:avLst/>
          </a:prstGeom>
          <a:solidFill>
            <a:schemeClr val="tx1">
              <a:alpha val="69804"/>
            </a:schemeClr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MERCREDI</a:t>
            </a:r>
          </a:p>
          <a:p>
            <a:pPr algn="ctr"/>
            <a:r>
              <a:rPr lang="fr-FR" sz="5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15</a:t>
            </a:r>
            <a:r>
              <a:rPr lang="fr-FR" sz="5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 </a:t>
            </a:r>
            <a:r>
              <a:rPr lang="fr-FR" sz="5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MARS</a:t>
            </a:r>
            <a:r>
              <a:rPr lang="fr-FR" sz="5400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 </a:t>
            </a:r>
            <a:r>
              <a:rPr lang="fr-FR" sz="5400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2023</a:t>
            </a:r>
          </a:p>
          <a:p>
            <a:pPr algn="ctr"/>
            <a:r>
              <a:rPr lang="fr-FR" sz="48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À PARIS</a:t>
            </a:r>
            <a:endParaRPr lang="fr-FR" sz="4800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BOLD" panose="02000603030000020004" pitchFamily="2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73345" y="9113017"/>
            <a:ext cx="5616624" cy="3984069"/>
          </a:xfrm>
          <a:prstGeom prst="roundRect">
            <a:avLst/>
          </a:prstGeom>
          <a:solidFill>
            <a:srgbClr val="FFFF00">
              <a:alpha val="69804"/>
            </a:srgb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JEUDI</a:t>
            </a:r>
          </a:p>
          <a:p>
            <a:pPr algn="ctr"/>
            <a:r>
              <a:rPr lang="fr-FR" sz="5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16</a:t>
            </a:r>
            <a:r>
              <a:rPr lang="fr-FR" sz="5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 </a:t>
            </a:r>
            <a:r>
              <a:rPr lang="fr-FR" sz="5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MARS</a:t>
            </a:r>
            <a:r>
              <a:rPr lang="fr-FR" sz="5400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 </a:t>
            </a:r>
            <a:r>
              <a:rPr lang="fr-FR" sz="5400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2023</a:t>
            </a:r>
          </a:p>
          <a:p>
            <a:pPr algn="ctr"/>
            <a:r>
              <a:rPr lang="fr-FR" sz="54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MEETING</a:t>
            </a:r>
            <a:endParaRPr lang="fr-FR" sz="5400" cap="none" spc="0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BOLD" panose="02000603030000020004" pitchFamily="2" charset="0"/>
            </a:endParaRPr>
          </a:p>
          <a:p>
            <a:pPr algn="ctr"/>
            <a:r>
              <a:rPr lang="fr-FR" sz="48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ROBOLD" panose="02000603030000020004" pitchFamily="2" charset="0"/>
              </a:rPr>
              <a:t>18h FAC d’EVRY</a:t>
            </a:r>
            <a:endParaRPr lang="fr-FR" sz="4800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ROBOLD" panose="02000603030000020004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07684" y="13744388"/>
            <a:ext cx="8559496" cy="100453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ROBOLD" panose="02000603030000020004" pitchFamily="2" charset="0"/>
              </a:rPr>
              <a:t>TOUTES LES INFOS SUR : </a:t>
            </a:r>
            <a:r>
              <a:rPr lang="fr-FR" dirty="0" smtClean="0">
                <a:solidFill>
                  <a:srgbClr val="FF0000"/>
                </a:solidFill>
                <a:latin typeface="GROBOLD" panose="02000603030000020004" pitchFamily="2" charset="0"/>
              </a:rPr>
              <a:t>www.udfo91.fr</a:t>
            </a:r>
          </a:p>
          <a:p>
            <a:pPr algn="ctr"/>
            <a:r>
              <a:rPr lang="fr-FR" sz="2400" dirty="0" smtClean="0">
                <a:latin typeface="GROBOLD" panose="02000603030000020004" pitchFamily="2" charset="0"/>
              </a:rPr>
              <a:t>CONTACT : </a:t>
            </a:r>
            <a:r>
              <a:rPr lang="fr-FR" sz="2400" dirty="0" smtClean="0">
                <a:solidFill>
                  <a:srgbClr val="FF0000"/>
                </a:solidFill>
                <a:latin typeface="GROBOLD" panose="02000603030000020004" pitchFamily="2" charset="0"/>
              </a:rPr>
              <a:t>udfo91@force-ouvriere.fr </a:t>
            </a:r>
            <a:r>
              <a:rPr lang="fr-FR" sz="2400" dirty="0" smtClean="0">
                <a:latin typeface="GROBOLD" panose="02000603030000020004" pitchFamily="2" charset="0"/>
              </a:rPr>
              <a:t>– 01 60 78 15 57</a:t>
            </a:r>
            <a:endParaRPr lang="fr-FR" sz="2400" dirty="0">
              <a:latin typeface="GROBOLD" panose="02000603030000020004" pitchFamily="2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074892" y="1289875"/>
            <a:ext cx="3347726" cy="3202662"/>
          </a:xfrm>
          <a:prstGeom prst="ellipse">
            <a:avLst/>
          </a:prstGeom>
          <a:solidFill>
            <a:srgbClr val="002060">
              <a:alpha val="69804"/>
            </a:srgb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ROBOLD" panose="02000603030000020004" pitchFamily="2" charset="0"/>
              </a:rPr>
              <a:t>ON</a:t>
            </a:r>
          </a:p>
          <a:p>
            <a:pPr algn="ctr"/>
            <a:r>
              <a:rPr lang="fr-FR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ROBOLD" panose="02000603030000020004" pitchFamily="2" charset="0"/>
              </a:rPr>
              <a:t>LACHE</a:t>
            </a:r>
          </a:p>
          <a:p>
            <a:pPr algn="ctr"/>
            <a:r>
              <a:rPr lang="fr-FR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ROBOLD" panose="02000603030000020004" pitchFamily="2" charset="0"/>
              </a:rPr>
              <a:t>RIEN</a:t>
            </a:r>
            <a:endParaRPr lang="fr-FR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ROBOLD" panose="0200060303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79148" y="1337827"/>
            <a:ext cx="101502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9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fr-FR" sz="19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763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41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Le Comte</dc:creator>
  <cp:lastModifiedBy>Christophe Le Comte</cp:lastModifiedBy>
  <cp:revision>31</cp:revision>
  <cp:lastPrinted>2023-03-08T08:56:23Z</cp:lastPrinted>
  <dcterms:created xsi:type="dcterms:W3CDTF">2023-02-01T12:28:43Z</dcterms:created>
  <dcterms:modified xsi:type="dcterms:W3CDTF">2023-03-10T12:42:59Z</dcterms:modified>
</cp:coreProperties>
</file>